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f005087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11f005087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6cec73e3a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6cec73e3a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cec73e3a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6cec73e3a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cec73e3a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6cec73e3a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cec73e3a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6cec73e3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cec73e3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6cec73e3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cec73e3a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6cec73e3a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cec73e3a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6cec73e3a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b4e18d19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b4e18d19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cec73e3a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6cec73e3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6cec73e3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6cec73e3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c3c252f5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c3c252f5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b4e18d19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5b4e18d1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fe88c19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fe88c19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b4e18d19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5b4e18d19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d654709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d654709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c3c252f5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c3c252f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c3c252f5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c3c252f5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76bfa71b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76bfa71b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cec73e3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6cec73e3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cec73e3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6cec73e3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cec73e3a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6cec73e3a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cec73e3a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6cec73e3a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-5025" y="1725"/>
            <a:ext cx="9104519" cy="5143453"/>
            <a:chOff x="1" y="1"/>
            <a:chExt cx="9130999" cy="6837880"/>
          </a:xfrm>
        </p:grpSpPr>
        <p:sp>
          <p:nvSpPr>
            <p:cNvPr id="51" name="Google Shape;51;p12"/>
            <p:cNvSpPr/>
            <p:nvPr/>
          </p:nvSpPr>
          <p:spPr>
            <a:xfrm>
              <a:off x="1" y="1"/>
              <a:ext cx="9120600" cy="6783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1282" y="41302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й">
  <p:cSld name="BLANK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57" name="Google Shape;57;p1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oC9Udp3-PV8" TargetMode="External"/><Relationship Id="rId5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C5g2Urxpiro" TargetMode="External"/><Relationship Id="rId5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zelTCxnM2nI" TargetMode="External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q51FGfCU-bE" TargetMode="External"/><Relationship Id="rId5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JDqOAVCbbrI" TargetMode="External"/><Relationship Id="rId5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sJogmWrtaYo" TargetMode="External"/><Relationship Id="rId5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0iwmgaGkPYU" TargetMode="External"/><Relationship Id="rId5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dNj04NELgfw" TargetMode="External"/><Relationship Id="rId5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c6EQW5j2Mj0" TargetMode="External"/><Relationship Id="rId5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uTfgPk7lu80" TargetMode="External"/><Relationship Id="rId5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kSlYFEeAucc" TargetMode="External"/><Relationship Id="rId5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miro.com/app/board/uXjVOOHpFvE=/?share_link_id=132030093993" TargetMode="External"/><Relationship Id="rId4" Type="http://schemas.openxmlformats.org/officeDocument/2006/relationships/hyperlink" Target="https://docs.google.com/forms/d/e/1FAIpQLSe8El5AoMtrnkDcrCLgg4dNS_FiSB7-v97HMTBx3sPMpndZTQ/viewform?usp=sf_link" TargetMode="External"/><Relationship Id="rId5" Type="http://schemas.openxmlformats.org/officeDocument/2006/relationships/hyperlink" Target="https://docs.google.com/spreadsheets/d/1v8-t2vyGBl-5E57I2k3p-PIH0vjCJxMt88z6eK0oYmY/edit?usp=sharing" TargetMode="External"/><Relationship Id="rId6" Type="http://schemas.openxmlformats.org/officeDocument/2006/relationships/hyperlink" Target="https://docs.google.com/spreadsheets/d/1vXwzRgAcvgbYUsjpBgt7INrrtB8fIJIhsVSmAlFevLg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AAnz_3waqMM" TargetMode="External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XCQShwnzinY" TargetMode="External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hyperlink" Target="http://www.youtube.com/watch?v=_JiSkRdg4Z0" TargetMode="External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2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1165125" y="4555481"/>
            <a:ext cx="6898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ru" sz="17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«ФЕДЕРАЦИЯ ХОККЕЯ РЕСПУБЛИКИ БЕЛАРУСЬ»</a:t>
            </a:r>
            <a:endParaRPr sz="10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77000" y="3866944"/>
            <a:ext cx="835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Автор: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Кочнев А.А. Толстик П.В. Царик А.С.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339975" y="901150"/>
            <a:ext cx="2548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Мониторинг Октябрь 2022.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 title="Тренеры не проводят разминку в подготовительной части играют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4750" y="79025"/>
            <a:ext cx="6457550" cy="48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 title="Тренер пассивен, группа НП нет исправления ошибок и пока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250" y="105013"/>
            <a:ext cx="6577950" cy="49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1988475" y="1638000"/>
            <a:ext cx="4987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/>
              <a:t>Толстик П.В.</a:t>
            </a:r>
            <a:endParaRPr sz="4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 title="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5124650" cy="38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5172025" y="867875"/>
            <a:ext cx="3874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Много станций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Много инве</a:t>
            </a:r>
            <a:r>
              <a:rPr lang="ru"/>
              <a:t>нтаря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Малое количество детей на станции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Нет простоя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Постоянная занятость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title="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5120200" cy="38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/>
        </p:nvSpPr>
        <p:spPr>
          <a:xfrm>
            <a:off x="5309900" y="1312500"/>
            <a:ext cx="3546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Разнообразные станции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Разнообразный 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Нет простоя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Активная работа тренеров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 title="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100" y="152400"/>
            <a:ext cx="5585575" cy="41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5646351" y="1000800"/>
            <a:ext cx="3427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Многозадачность тренировки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Разнообразные станции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Необходимый 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Достаточное количество тренеров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 title="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5676376" cy="42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/>
        </p:nvSpPr>
        <p:spPr>
          <a:xfrm>
            <a:off x="5889575" y="872425"/>
            <a:ext cx="3132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Разнообраз</a:t>
            </a:r>
            <a:r>
              <a:rPr lang="ru"/>
              <a:t>ие инвентаря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Разделение групп по силе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Интерес у детей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Активная работа тренеров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 title="Могилев Топ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052250" cy="45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/>
          <p:nvPr/>
        </p:nvSpPr>
        <p:spPr>
          <a:xfrm flipH="1" rot="354">
            <a:off x="6233700" y="730759"/>
            <a:ext cx="2910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Разнообразный 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Интересные станции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Работа тренеров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Многозадачность </a:t>
            </a:r>
            <a:r>
              <a:rPr lang="ru"/>
              <a:t>тренировки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Нет простоя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/>
        </p:nvSpPr>
        <p:spPr>
          <a:xfrm>
            <a:off x="1976500" y="2171550"/>
            <a:ext cx="4987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/>
              <a:t>Кочнев</a:t>
            </a:r>
            <a:r>
              <a:rPr lang="ru" sz="4100"/>
              <a:t> А.А.</a:t>
            </a:r>
            <a:endParaRPr sz="4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 title="Неэффективное катание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150" y="129438"/>
            <a:ext cx="6512825" cy="48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/>
        </p:nvSpPr>
        <p:spPr>
          <a:xfrm>
            <a:off x="6719725" y="1040750"/>
            <a:ext cx="2424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Контроль количества повторений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Все упражнения должны готовить к игре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50" y="793310"/>
            <a:ext cx="2995350" cy="429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275" y="825875"/>
            <a:ext cx="3338500" cy="42617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87075" y="64125"/>
            <a:ext cx="824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 итогу каждого мониторинга УТЗ заполняется форма с отчетом по 31 критерию и указанием за что, и в каком объеме были начислены баллы.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3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3" title="Тренировки не высокого уровня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7119475" cy="49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4" title="Юность 2 разных тренировк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7190650" cy="47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5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5" title="Станции Юность, Динамо, Брест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7408950" cy="49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/>
        </p:nvSpPr>
        <p:spPr>
          <a:xfrm>
            <a:off x="147363" y="38600"/>
            <a:ext cx="82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6"/>
          <p:cNvSpPr txBox="1"/>
          <p:nvPr/>
        </p:nvSpPr>
        <p:spPr>
          <a:xfrm>
            <a:off x="339100" y="785625"/>
            <a:ext cx="66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Дорожная карта обучения техническим элементам</a:t>
            </a:r>
            <a:endParaRPr/>
          </a:p>
        </p:txBody>
      </p:sp>
      <p:sp>
        <p:nvSpPr>
          <p:cNvPr id="205" name="Google Shape;205;p36"/>
          <p:cNvSpPr txBox="1"/>
          <p:nvPr/>
        </p:nvSpPr>
        <p:spPr>
          <a:xfrm>
            <a:off x="150200" y="120100"/>
            <a:ext cx="79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Полезные ссылки:</a:t>
            </a:r>
            <a:endParaRPr/>
          </a:p>
        </p:txBody>
      </p:sp>
      <p:sp>
        <p:nvSpPr>
          <p:cNvPr id="206" name="Google Shape;206;p36"/>
          <p:cNvSpPr txBox="1"/>
          <p:nvPr/>
        </p:nvSpPr>
        <p:spPr>
          <a:xfrm>
            <a:off x="373375" y="1321088"/>
            <a:ext cx="39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Форма для дневника спортсмена</a:t>
            </a:r>
            <a:endParaRPr/>
          </a:p>
        </p:txBody>
      </p:sp>
      <p:sp>
        <p:nvSpPr>
          <p:cNvPr id="207" name="Google Shape;207;p36"/>
          <p:cNvSpPr txBox="1"/>
          <p:nvPr/>
        </p:nvSpPr>
        <p:spPr>
          <a:xfrm>
            <a:off x="445725" y="1910250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ГНП-2</a:t>
            </a: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445725" y="2456625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ГНП-3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701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147363" y="38600"/>
            <a:ext cx="8244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форме видно за что были сняты баллы и в каком количестве, разработанные критерии объективны, понятны и легко могут быть исправлены тренером в последующих тренировках.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Максимальное количество - 99 баллов за тренировочное занятие.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Баллы присвоенные за проведение позволяют легко оценивать динамику показателей УТЗ и качество работы тренера.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0700"/>
            <a:ext cx="8640468" cy="36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92251" cy="51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2546675" y="1623625"/>
            <a:ext cx="3545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Царик А.С.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 title="На льду дети разбиты на группы согласно уровню подготовк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000" y="109425"/>
            <a:ext cx="6499550" cy="48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 title="Хорошо организовано УТЗ, есть пример как выполнять + ведётся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900" y="72700"/>
            <a:ext cx="6497850" cy="48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 title="Пример проведения УТЗ наличие инвентаря, показ упражнений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275" y="72800"/>
            <a:ext cx="6520550" cy="48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